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4" r:id="rId19"/>
    <p:sldId id="276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7" r:id="rId29"/>
    <p:sldId id="284" r:id="rId30"/>
    <p:sldId id="286" r:id="rId31"/>
    <p:sldId id="285" r:id="rId32"/>
    <p:sldId id="257" r:id="rId33"/>
  </p:sldIdLst>
  <p:sldSz cx="9144000" cy="5143500" type="screen16x9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7" d="100"/>
          <a:sy n="147" d="100"/>
        </p:scale>
        <p:origin x="-59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1558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009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9818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285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57561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1588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1927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25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224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645924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48945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7000"/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FD1279-D8F9-402B-B0A0-A385007718F5}" type="datetimeFigureOut">
              <a:rPr lang="es-ES" smtClean="0"/>
              <a:t>22/04/2019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F0C2C-A2D4-4AF4-9428-7445510A2F5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41297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834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Técnicas de investigación…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/>
              <a:t>Clasificación de tarjetas</a:t>
            </a:r>
            <a:endParaRPr lang="es-ES" dirty="0"/>
          </a:p>
          <a:p>
            <a:pPr lvl="0"/>
            <a:r>
              <a:rPr lang="es-PE" dirty="0"/>
              <a:t>Grupos de enfoque</a:t>
            </a:r>
            <a:endParaRPr lang="es-ES" dirty="0"/>
          </a:p>
          <a:p>
            <a:pPr lvl="0"/>
            <a:r>
              <a:rPr lang="es-PE" dirty="0"/>
              <a:t>Encuestas de usuarios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3915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Técnicas de investigación…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 smtClean="0"/>
              <a:t>Entrevistas </a:t>
            </a:r>
            <a:r>
              <a:rPr lang="es-PE" dirty="0"/>
              <a:t>con partes interesadas (</a:t>
            </a:r>
            <a:r>
              <a:rPr lang="es-PE" dirty="0" err="1"/>
              <a:t>stakeholders</a:t>
            </a:r>
            <a:r>
              <a:rPr lang="es-PE" dirty="0"/>
              <a:t>)</a:t>
            </a:r>
            <a:endParaRPr lang="es-ES" dirty="0"/>
          </a:p>
          <a:p>
            <a:pPr lvl="0"/>
            <a:r>
              <a:rPr lang="es-PE" dirty="0" smtClean="0"/>
              <a:t>Principios </a:t>
            </a:r>
            <a:r>
              <a:rPr lang="es-PE" dirty="0"/>
              <a:t>de diseño (</a:t>
            </a:r>
            <a:r>
              <a:rPr lang="es-PE" dirty="0" err="1"/>
              <a:t>tenets</a:t>
            </a:r>
            <a:r>
              <a:rPr lang="es-PE" dirty="0"/>
              <a:t>)</a:t>
            </a:r>
            <a:endParaRPr lang="es-ES" dirty="0"/>
          </a:p>
          <a:p>
            <a:pPr lvl="0"/>
            <a:r>
              <a:rPr lang="es-PE" dirty="0"/>
              <a:t>Perfiles de usuario y Personas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4123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Técnicas de investigación…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8488C4"/>
              </a:gs>
              <a:gs pos="15000">
                <a:srgbClr val="D4DEFF"/>
              </a:gs>
              <a:gs pos="29000">
                <a:srgbClr val="D4DEFF"/>
              </a:gs>
              <a:gs pos="67000">
                <a:schemeClr val="accent5">
                  <a:lumMod val="20000"/>
                  <a:lumOff val="80000"/>
                </a:schemeClr>
              </a:gs>
              <a:gs pos="54000">
                <a:schemeClr val="accent6">
                  <a:lumMod val="20000"/>
                  <a:lumOff val="80000"/>
                </a:schemeClr>
              </a:gs>
              <a:gs pos="43000">
                <a:srgbClr val="96AB94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 smtClean="0"/>
              <a:t>Investigación </a:t>
            </a:r>
            <a:r>
              <a:rPr lang="es-PE" dirty="0"/>
              <a:t>contextual</a:t>
            </a:r>
            <a:endParaRPr lang="es-ES" dirty="0"/>
          </a:p>
          <a:p>
            <a:pPr lvl="0"/>
            <a:r>
              <a:rPr lang="es-PE" dirty="0"/>
              <a:t>Evaluaciones heurísticas.</a:t>
            </a:r>
            <a:endParaRPr lang="es-ES" dirty="0"/>
          </a:p>
          <a:p>
            <a:pPr lvl="0"/>
            <a:r>
              <a:rPr lang="es-PE" dirty="0"/>
              <a:t>Análisis competitivo.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34949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082"/>
            </a:gs>
            <a:gs pos="13000">
              <a:srgbClr val="0047FF"/>
            </a:gs>
            <a:gs pos="28000">
              <a:srgbClr val="000082"/>
            </a:gs>
            <a:gs pos="42999">
              <a:srgbClr val="0047FF"/>
            </a:gs>
            <a:gs pos="58000">
              <a:srgbClr val="000082"/>
            </a:gs>
            <a:gs pos="72000">
              <a:srgbClr val="0047FF"/>
            </a:gs>
            <a:gs pos="87000">
              <a:srgbClr val="000082"/>
            </a:gs>
            <a:gs pos="100000">
              <a:srgbClr val="0047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14414"/>
            <a:ext cx="8676456" cy="2666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1596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6996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FFFFFF"/>
              </a:gs>
              <a:gs pos="7001">
                <a:srgbClr val="E6E6E6"/>
              </a:gs>
              <a:gs pos="32001">
                <a:srgbClr val="7D8496"/>
              </a:gs>
              <a:gs pos="47000">
                <a:srgbClr val="E6E6E6"/>
              </a:gs>
              <a:gs pos="85001">
                <a:srgbClr val="7D8496"/>
              </a:gs>
              <a:gs pos="100000">
                <a:srgbClr val="E6E6E6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Agile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FFFFFF"/>
              </a:gs>
              <a:gs pos="7001">
                <a:srgbClr val="E6E6E6"/>
              </a:gs>
              <a:gs pos="32001">
                <a:srgbClr val="7D8496"/>
              </a:gs>
              <a:gs pos="47000">
                <a:srgbClr val="E6E6E6"/>
              </a:gs>
              <a:gs pos="85001">
                <a:srgbClr val="7D8496"/>
              </a:gs>
              <a:gs pos="100000">
                <a:srgbClr val="E6E6E6"/>
              </a:gs>
            </a:gsLst>
            <a:lin ang="5400000" scaled="0"/>
          </a:gradFill>
        </p:spPr>
        <p:txBody>
          <a:bodyPr/>
          <a:lstStyle/>
          <a:p>
            <a:r>
              <a:rPr lang="es-PE" i="1" dirty="0"/>
              <a:t>Agile es una metodología de desarrollo iterativo que intenta hacer que un equipo de desarrollo produzca más rápido al reducir la cantidad de documentación y otros gastos generales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4511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2369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Arquitectura de información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/>
              <a:t>Cree un mapa de alto nivel del sitio o aplicación.</a:t>
            </a:r>
            <a:endParaRPr lang="es-ES" dirty="0"/>
          </a:p>
          <a:p>
            <a:pPr lvl="0"/>
            <a:r>
              <a:rPr lang="es-PE" dirty="0"/>
              <a:t>Haga un mapa de las tareas que se encuentran en cada página o pantalla.</a:t>
            </a:r>
            <a:endParaRPr lang="es-ES" dirty="0"/>
          </a:p>
          <a:p>
            <a:pPr lvl="0"/>
            <a:r>
              <a:rPr lang="es-PE" dirty="0"/>
              <a:t>Defina el contenido requerido para soportar cada tarea.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34642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Arquitectura de información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 smtClean="0"/>
              <a:t>Vetar </a:t>
            </a:r>
            <a:r>
              <a:rPr lang="es-PE" dirty="0"/>
              <a:t>y probar nuestros diseños.</a:t>
            </a:r>
            <a:endParaRPr lang="es-ES" dirty="0"/>
          </a:p>
          <a:p>
            <a:pPr lvl="0"/>
            <a:r>
              <a:rPr lang="es-PE" dirty="0"/>
              <a:t>Refinar nuestras soluciones de diseño.</a:t>
            </a:r>
            <a:endParaRPr lang="es-ES" dirty="0"/>
          </a:p>
          <a:p>
            <a:pPr lvl="0"/>
            <a:r>
              <a:rPr lang="es-PE" dirty="0"/>
              <a:t>Documentar los patrones de UX.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39826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9872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Wireframing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gradFill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>
                <a:solidFill>
                  <a:schemeClr val="tx1"/>
                </a:solidFill>
              </a:rPr>
              <a:t>Fundamentos</a:t>
            </a:r>
            <a:endParaRPr lang="es-E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4779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7000"/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Flujo de tareas …</a:t>
            </a:r>
            <a:endParaRPr lang="es-E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915566"/>
            <a:ext cx="4828531" cy="4083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705645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88063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6" y="0"/>
            <a:ext cx="6829186" cy="5020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510062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47581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Técnicas de wireframing</a:t>
            </a:r>
            <a:endParaRPr lang="es-ES" dirty="0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Pruebas de usabilidad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43947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Técnicas de wireframing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FBEAC7"/>
              </a:gs>
              <a:gs pos="17999">
                <a:srgbClr val="FEE7F2"/>
              </a:gs>
              <a:gs pos="36000">
                <a:srgbClr val="FAC77D"/>
              </a:gs>
              <a:gs pos="61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</p:spPr>
        <p:txBody>
          <a:bodyPr>
            <a:normAutofit lnSpcReduction="10000"/>
          </a:bodyPr>
          <a:lstStyle/>
          <a:p>
            <a:pPr lvl="0"/>
            <a:r>
              <a:rPr lang="es-PE" dirty="0"/>
              <a:t>Mapeo de la realidad</a:t>
            </a:r>
            <a:endParaRPr lang="es-ES" dirty="0"/>
          </a:p>
          <a:p>
            <a:pPr lvl="0"/>
            <a:r>
              <a:rPr lang="es-PE" dirty="0"/>
              <a:t>Diagramas del mapa del sitio</a:t>
            </a:r>
            <a:endParaRPr lang="es-ES" dirty="0"/>
          </a:p>
          <a:p>
            <a:pPr lvl="0"/>
            <a:r>
              <a:rPr lang="es-PE" dirty="0"/>
              <a:t>Diagramas de flujo de tareas basados ​​en la persona.</a:t>
            </a:r>
            <a:endParaRPr lang="es-ES" dirty="0"/>
          </a:p>
          <a:p>
            <a:pPr lvl="0"/>
            <a:r>
              <a:rPr lang="es-PE" dirty="0"/>
              <a:t>Mapas de interacción de captura de pantalla</a:t>
            </a:r>
            <a:endParaRPr lang="es-ES" dirty="0"/>
          </a:p>
          <a:p>
            <a:pPr lvl="0"/>
            <a:r>
              <a:rPr lang="es-PE" dirty="0"/>
              <a:t>Prototipos de papel.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296498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2596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83518"/>
            <a:ext cx="7915275" cy="2266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50" y="3003798"/>
            <a:ext cx="28575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1 Forma libre"/>
          <p:cNvSpPr/>
          <p:nvPr/>
        </p:nvSpPr>
        <p:spPr>
          <a:xfrm>
            <a:off x="4293140" y="2405974"/>
            <a:ext cx="2174793" cy="1595337"/>
          </a:xfrm>
          <a:custGeom>
            <a:avLst/>
            <a:gdLst>
              <a:gd name="connsiteX0" fmla="*/ 1335932 w 2174793"/>
              <a:gd name="connsiteY0" fmla="*/ 0 h 1595337"/>
              <a:gd name="connsiteX1" fmla="*/ 2120630 w 2174793"/>
              <a:gd name="connsiteY1" fmla="*/ 1024647 h 1595337"/>
              <a:gd name="connsiteX2" fmla="*/ 0 w 2174793"/>
              <a:gd name="connsiteY2" fmla="*/ 1595337 h 1595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4793" h="1595337">
                <a:moveTo>
                  <a:pt x="1335932" y="0"/>
                </a:moveTo>
                <a:cubicBezTo>
                  <a:pt x="1839608" y="379379"/>
                  <a:pt x="2343285" y="758758"/>
                  <a:pt x="2120630" y="1024647"/>
                </a:cubicBezTo>
                <a:cubicBezTo>
                  <a:pt x="1897975" y="1290536"/>
                  <a:pt x="948987" y="1442936"/>
                  <a:pt x="0" y="1595337"/>
                </a:cubicBezTo>
              </a:path>
            </a:pathLst>
          </a:custGeom>
          <a:noFill/>
          <a:ln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932461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94521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E6DCAC"/>
              </a:gs>
              <a:gs pos="12000">
                <a:srgbClr val="E6D78A"/>
              </a:gs>
              <a:gs pos="30000">
                <a:srgbClr val="C7AC4C"/>
              </a:gs>
              <a:gs pos="45000">
                <a:srgbClr val="E6D78A"/>
              </a:gs>
              <a:gs pos="77000">
                <a:srgbClr val="C7AC4C"/>
              </a:gs>
              <a:gs pos="100000">
                <a:srgbClr val="E6DCAC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Tareas de esta etapa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E6DCAC"/>
              </a:gs>
              <a:gs pos="12000">
                <a:srgbClr val="E6D78A"/>
              </a:gs>
              <a:gs pos="30000">
                <a:srgbClr val="C7AC4C"/>
              </a:gs>
              <a:gs pos="45000">
                <a:srgbClr val="E6D78A"/>
              </a:gs>
              <a:gs pos="77000">
                <a:srgbClr val="C7AC4C"/>
              </a:gs>
              <a:gs pos="100000">
                <a:srgbClr val="E6DCAC"/>
              </a:gs>
            </a:gsLst>
            <a:lin ang="5400000" scaled="0"/>
          </a:gradFill>
        </p:spPr>
        <p:txBody>
          <a:bodyPr>
            <a:normAutofit lnSpcReduction="10000"/>
          </a:bodyPr>
          <a:lstStyle/>
          <a:p>
            <a:pPr lvl="0"/>
            <a:r>
              <a:rPr lang="es-PE" dirty="0"/>
              <a:t>Optimización de los gráficos para su uso en el sitio web o aplicación.</a:t>
            </a:r>
            <a:endParaRPr lang="es-ES" dirty="0"/>
          </a:p>
          <a:p>
            <a:pPr lvl="0"/>
            <a:r>
              <a:rPr lang="es-PE" dirty="0"/>
              <a:t>Crear documentos de especificaciones que ayuden a los desarrolladores a construir lo que hemos diseñado.</a:t>
            </a:r>
            <a:endParaRPr lang="es-ES" dirty="0"/>
          </a:p>
          <a:p>
            <a:pPr lvl="0"/>
            <a:r>
              <a:rPr lang="es-PE" dirty="0"/>
              <a:t>Revisar el trabajo de desarrollo completado para verificar que coincida con los diseños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2168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El proceso de diseño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</p:spPr>
        <p:txBody>
          <a:bodyPr>
            <a:normAutofit fontScale="92500" lnSpcReduction="20000"/>
          </a:bodyPr>
          <a:lstStyle/>
          <a:p>
            <a:pPr lvl="0"/>
            <a:r>
              <a:rPr lang="es-PE" dirty="0"/>
              <a:t>La importancia de la investigación en el proceso de diseño.</a:t>
            </a:r>
            <a:endParaRPr lang="es-ES" dirty="0"/>
          </a:p>
          <a:p>
            <a:pPr lvl="0"/>
            <a:r>
              <a:rPr lang="es-PE" dirty="0"/>
              <a:t>Cómo trazar la estructura y el flujo de tareas de un sitio o aplicación.</a:t>
            </a:r>
            <a:endParaRPr lang="es-ES" dirty="0"/>
          </a:p>
          <a:p>
            <a:pPr lvl="0"/>
            <a:r>
              <a:rPr lang="es-PE" dirty="0"/>
              <a:t>El proceso de wireframing de contenido, diseño y navegación específicos de la página requeridos para soportar las tareas que un usuario desea </a:t>
            </a:r>
            <a:r>
              <a:rPr lang="es-PE" dirty="0" smtClean="0"/>
              <a:t>completar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98270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1531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D6B19C"/>
              </a:gs>
              <a:gs pos="30000">
                <a:srgbClr val="D49E6C"/>
              </a:gs>
              <a:gs pos="70000">
                <a:srgbClr val="A65528"/>
              </a:gs>
              <a:gs pos="100000">
                <a:srgbClr val="663012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Desarrollador UX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D6B19C"/>
              </a:gs>
              <a:gs pos="30000">
                <a:srgbClr val="D49E6C"/>
              </a:gs>
              <a:gs pos="70000">
                <a:srgbClr val="A65528"/>
              </a:gs>
              <a:gs pos="100000">
                <a:srgbClr val="663012"/>
              </a:gs>
            </a:gsLst>
            <a:lin ang="5400000" scaled="0"/>
          </a:gradFill>
        </p:spPr>
        <p:txBody>
          <a:bodyPr/>
          <a:lstStyle/>
          <a:p>
            <a:r>
              <a:rPr lang="es-PE" dirty="0" smtClean="0"/>
              <a:t>Persona </a:t>
            </a:r>
            <a:r>
              <a:rPr lang="es-PE" dirty="0"/>
              <a:t>rara que tiene tanto la capacidad de codificar la interfaz como un ojo para el diseño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9672074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11510"/>
            <a:ext cx="3486460" cy="1707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3421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El proceso de diseño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 smtClean="0"/>
              <a:t>Directrices </a:t>
            </a:r>
            <a:r>
              <a:rPr lang="es-PE" dirty="0"/>
              <a:t>generales de diseño visual sobre la conversión de wireframes en maquetas de píxeles perfectos</a:t>
            </a:r>
            <a:endParaRPr lang="es-ES" dirty="0"/>
          </a:p>
          <a:p>
            <a:pPr lvl="0"/>
            <a:r>
              <a:rPr lang="es-PE" dirty="0"/>
              <a:t>Lo que los desarrolladores de software necesitarán una vez que los diseños estén completos y listos para el desarrollo.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1661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5E9EFF"/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El proceso de diseño/Etapas …</a:t>
            </a:r>
            <a:endParaRPr lang="es-E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212182"/>
            <a:ext cx="7298500" cy="33843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6350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14745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2646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CCCCFF"/>
              </a:gs>
              <a:gs pos="17999">
                <a:srgbClr val="99CCFF"/>
              </a:gs>
              <a:gs pos="36000">
                <a:srgbClr val="9966FF"/>
              </a:gs>
              <a:gs pos="61000">
                <a:srgbClr val="CC99FF"/>
              </a:gs>
              <a:gs pos="82001">
                <a:srgbClr val="99CCFF"/>
              </a:gs>
              <a:gs pos="100000">
                <a:srgbClr val="CCCCFF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Preguntas clave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CCCCFF"/>
              </a:gs>
              <a:gs pos="17999">
                <a:srgbClr val="99CCFF"/>
              </a:gs>
              <a:gs pos="36000">
                <a:srgbClr val="9966FF"/>
              </a:gs>
              <a:gs pos="61000">
                <a:srgbClr val="CC99FF"/>
              </a:gs>
              <a:gs pos="82001">
                <a:srgbClr val="99CCFF"/>
              </a:gs>
              <a:gs pos="100000">
                <a:srgbClr val="CCCCFF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/>
              <a:t>¿Quién va a utilizar este software o sitio?</a:t>
            </a:r>
            <a:endParaRPr lang="es-ES" dirty="0"/>
          </a:p>
          <a:p>
            <a:pPr lvl="0"/>
            <a:r>
              <a:rPr lang="es-PE" dirty="0"/>
              <a:t>¿Qué tareas desea realizar el usuario?</a:t>
            </a:r>
            <a:endParaRPr lang="es-ES" dirty="0"/>
          </a:p>
          <a:p>
            <a:pPr lvl="0"/>
            <a:r>
              <a:rPr lang="es-PE" dirty="0"/>
              <a:t>¿Qué desea lograr el fabricante del software o del sitio? (No siempre lo mismo que la pregunta anterior)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2785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6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CCCCFF"/>
              </a:gs>
              <a:gs pos="17999">
                <a:srgbClr val="99CCFF"/>
              </a:gs>
              <a:gs pos="36000">
                <a:srgbClr val="9966FF"/>
              </a:gs>
              <a:gs pos="61000">
                <a:srgbClr val="CC99FF"/>
              </a:gs>
              <a:gs pos="82001">
                <a:srgbClr val="99CCFF"/>
              </a:gs>
              <a:gs pos="100000">
                <a:srgbClr val="CCCCFF"/>
              </a:gs>
            </a:gsLst>
            <a:lin ang="5400000" scaled="0"/>
          </a:gradFill>
        </p:spPr>
        <p:txBody>
          <a:bodyPr/>
          <a:lstStyle/>
          <a:p>
            <a:r>
              <a:rPr lang="es-ES" dirty="0" smtClean="0"/>
              <a:t>Preguntas clave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0">
                <a:srgbClr val="CCCCFF"/>
              </a:gs>
              <a:gs pos="17999">
                <a:srgbClr val="99CCFF"/>
              </a:gs>
              <a:gs pos="36000">
                <a:srgbClr val="9966FF"/>
              </a:gs>
              <a:gs pos="61000">
                <a:srgbClr val="CC99FF"/>
              </a:gs>
              <a:gs pos="82001">
                <a:srgbClr val="99CCFF"/>
              </a:gs>
              <a:gs pos="100000">
                <a:srgbClr val="CCCCFF"/>
              </a:gs>
            </a:gsLst>
            <a:lin ang="5400000" scaled="0"/>
          </a:gradFill>
        </p:spPr>
        <p:txBody>
          <a:bodyPr>
            <a:normAutofit/>
          </a:bodyPr>
          <a:lstStyle/>
          <a:p>
            <a:pPr lvl="0"/>
            <a:r>
              <a:rPr lang="es-PE" dirty="0" smtClean="0"/>
              <a:t>¿</a:t>
            </a:r>
            <a:r>
              <a:rPr lang="es-PE" dirty="0"/>
              <a:t>Qué tecnología se utilizará? (¿Hay alguna limitación a considerar?)</a:t>
            </a:r>
            <a:endParaRPr lang="es-ES" dirty="0"/>
          </a:p>
          <a:p>
            <a:pPr lvl="0"/>
            <a:r>
              <a:rPr lang="es-PE" dirty="0"/>
              <a:t>¿Por qué el público usaría su software o sitio en lugar de otro?</a:t>
            </a:r>
            <a:endParaRPr lang="es-ES" dirty="0"/>
          </a:p>
          <a:p>
            <a:pPr lvl="0"/>
            <a:r>
              <a:rPr lang="es-PE" dirty="0"/>
              <a:t>¿Cuál es el contenido necesario para ayudar al usuario a lograr sus objetivos?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02060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440</Words>
  <Application>Microsoft Office PowerPoint</Application>
  <PresentationFormat>Presentación en pantalla (16:9)</PresentationFormat>
  <Paragraphs>55</Paragraphs>
  <Slides>32</Slides>
  <Notes>0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3" baseType="lpstr">
      <vt:lpstr>Tema de Office</vt:lpstr>
      <vt:lpstr>Presentación de PowerPoint</vt:lpstr>
      <vt:lpstr>Wireframing</vt:lpstr>
      <vt:lpstr>El proceso de diseño …</vt:lpstr>
      <vt:lpstr>El proceso de diseño …</vt:lpstr>
      <vt:lpstr>El proceso de diseño/Etapas …</vt:lpstr>
      <vt:lpstr>Presentación de PowerPoint</vt:lpstr>
      <vt:lpstr>Presentación de PowerPoint</vt:lpstr>
      <vt:lpstr>Preguntas clave …</vt:lpstr>
      <vt:lpstr>Preguntas clave …</vt:lpstr>
      <vt:lpstr>Técnicas de investigación…</vt:lpstr>
      <vt:lpstr>Técnicas de investigación…</vt:lpstr>
      <vt:lpstr>Técnicas de investigación…</vt:lpstr>
      <vt:lpstr>Presentación de PowerPoint</vt:lpstr>
      <vt:lpstr>Presentación de PowerPoint</vt:lpstr>
      <vt:lpstr>Agile …</vt:lpstr>
      <vt:lpstr>Presentación de PowerPoint</vt:lpstr>
      <vt:lpstr>Arquitectura de información …</vt:lpstr>
      <vt:lpstr>Arquitectura de información …</vt:lpstr>
      <vt:lpstr>Presentación de PowerPoint</vt:lpstr>
      <vt:lpstr>Flujo de tareas …</vt:lpstr>
      <vt:lpstr>Presentación de PowerPoint</vt:lpstr>
      <vt:lpstr>Presentación de PowerPoint</vt:lpstr>
      <vt:lpstr>Presentación de PowerPoint</vt:lpstr>
      <vt:lpstr>Técnicas de wireframing</vt:lpstr>
      <vt:lpstr>Técnicas de wireframing …</vt:lpstr>
      <vt:lpstr>Presentación de PowerPoint</vt:lpstr>
      <vt:lpstr>Presentación de PowerPoint</vt:lpstr>
      <vt:lpstr>Presentación de PowerPoint</vt:lpstr>
      <vt:lpstr>Tareas de esta etapa</vt:lpstr>
      <vt:lpstr>Presentación de PowerPoint</vt:lpstr>
      <vt:lpstr>Desarrollador UX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Arturo</dc:creator>
  <cp:lastModifiedBy>Arturo</cp:lastModifiedBy>
  <cp:revision>8</cp:revision>
  <dcterms:created xsi:type="dcterms:W3CDTF">2019-04-22T10:40:53Z</dcterms:created>
  <dcterms:modified xsi:type="dcterms:W3CDTF">2019-04-22T11:40:04Z</dcterms:modified>
</cp:coreProperties>
</file>

<file path=docProps/thumbnail.jpeg>
</file>